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369550" cy="586898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48" y="12"/>
      </p:cViewPr>
      <p:guideLst>
        <p:guide orient="horz" pos="1849"/>
        <p:guide pos="32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7717" y="1823191"/>
            <a:ext cx="8814118" cy="125802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5433" y="3325760"/>
            <a:ext cx="7258685" cy="14998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17924" y="235032"/>
            <a:ext cx="2333149" cy="500765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8477" y="235032"/>
            <a:ext cx="6826620" cy="500765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9123" y="3771369"/>
            <a:ext cx="8814118" cy="11656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9123" y="2487528"/>
            <a:ext cx="8814118" cy="12838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8477" y="1369432"/>
            <a:ext cx="4579885" cy="3873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1189" y="1369432"/>
            <a:ext cx="4579885" cy="3873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8477" y="1313730"/>
            <a:ext cx="4581686" cy="547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8477" y="1861230"/>
            <a:ext cx="4581686" cy="33814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67589" y="1313730"/>
            <a:ext cx="4583485" cy="547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67589" y="1861230"/>
            <a:ext cx="4583485" cy="33814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8478" y="233674"/>
            <a:ext cx="3411510" cy="9944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54207" y="233673"/>
            <a:ext cx="5796866" cy="50090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8478" y="1228141"/>
            <a:ext cx="3411510" cy="40145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2505" y="4108292"/>
            <a:ext cx="6221730" cy="4850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32505" y="524406"/>
            <a:ext cx="6221730" cy="35213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32505" y="4593299"/>
            <a:ext cx="6221730" cy="6887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8479" y="235032"/>
            <a:ext cx="9332595" cy="978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8479" y="1369432"/>
            <a:ext cx="9332595" cy="3873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8478" y="5439683"/>
            <a:ext cx="2419562" cy="312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42930" y="5439683"/>
            <a:ext cx="3283691" cy="312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31511" y="5439683"/>
            <a:ext cx="2419562" cy="312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26157" y="1351852"/>
            <a:ext cx="4178323" cy="1186982"/>
          </a:xfrm>
        </p:spPr>
        <p:txBody>
          <a:bodyPr>
            <a:normAutofit/>
          </a:bodyPr>
          <a:lstStyle/>
          <a:p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577" y="4385250"/>
            <a:ext cx="4345973" cy="1125433"/>
          </a:xfrm>
        </p:spPr>
        <p:txBody>
          <a:bodyPr>
            <a:noAutofit/>
          </a:bodyPr>
          <a:lstStyle/>
          <a:p>
            <a:pPr algn="l"/>
            <a:endParaRPr lang="fr-FR" sz="2000" dirty="0" smtClean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566000" y="4385250"/>
            <a:ext cx="4345973" cy="11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benoit</dc:creator>
  <cp:lastModifiedBy>andreea</cp:lastModifiedBy>
  <cp:revision>5</cp:revision>
  <dcterms:created xsi:type="dcterms:W3CDTF">2013-04-08T10:15:05Z</dcterms:created>
  <dcterms:modified xsi:type="dcterms:W3CDTF">2013-04-09T08:25:05Z</dcterms:modified>
</cp:coreProperties>
</file>