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3871238" cy="11485563"/>
  <p:notesSz cx="6858000" cy="9144000"/>
  <p:defaultTextStyle>
    <a:defPPr>
      <a:defRPr lang="fr-FR"/>
    </a:defPPr>
    <a:lvl1pPr marL="0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1pPr>
    <a:lvl2pPr marL="995411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2pPr>
    <a:lvl3pPr marL="1990821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3pPr>
    <a:lvl4pPr marL="2986230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4pPr>
    <a:lvl5pPr marL="3981641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5pPr>
    <a:lvl6pPr marL="4977051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6pPr>
    <a:lvl7pPr marL="5972462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7pPr>
    <a:lvl8pPr marL="6967871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8pPr>
    <a:lvl9pPr marL="7963282" algn="l" defTabSz="1990821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2" d="100"/>
          <a:sy n="32" d="100"/>
        </p:scale>
        <p:origin x="-72" y="-36"/>
      </p:cViewPr>
      <p:guideLst>
        <p:guide orient="horz" pos="3618"/>
        <p:guide pos="75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0344" y="3567972"/>
            <a:ext cx="20290554" cy="246195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80687" y="6508487"/>
            <a:ext cx="16709867" cy="293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95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990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986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981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977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972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967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963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7306649" y="459957"/>
            <a:ext cx="5371029" cy="9799949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93561" y="459957"/>
            <a:ext cx="15715231" cy="979994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85662" y="7380541"/>
            <a:ext cx="20290554" cy="2281162"/>
          </a:xfrm>
        </p:spPr>
        <p:txBody>
          <a:bodyPr anchor="t"/>
          <a:lstStyle>
            <a:lvl1pPr algn="l">
              <a:defRPr sz="87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85662" y="4868075"/>
            <a:ext cx="20290554" cy="2512466"/>
          </a:xfrm>
        </p:spPr>
        <p:txBody>
          <a:bodyPr anchor="b"/>
          <a:lstStyle>
            <a:lvl1pPr marL="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1pPr>
            <a:lvl2pPr marL="995411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990821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3pPr>
            <a:lvl4pPr marL="298623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4pPr>
            <a:lvl5pPr marL="3981641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5pPr>
            <a:lvl6pPr marL="4977051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6pPr>
            <a:lvl7pPr marL="5972462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7pPr>
            <a:lvl8pPr marL="6967871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8pPr>
            <a:lvl9pPr marL="7963282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93563" y="2679969"/>
            <a:ext cx="10543130" cy="7579941"/>
          </a:xfrm>
        </p:spPr>
        <p:txBody>
          <a:bodyPr/>
          <a:lstStyle>
            <a:lvl1pPr>
              <a:defRPr sz="6200"/>
            </a:lvl1pPr>
            <a:lvl2pPr>
              <a:defRPr sz="53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2134552" y="2679969"/>
            <a:ext cx="10543130" cy="7579941"/>
          </a:xfrm>
        </p:spPr>
        <p:txBody>
          <a:bodyPr/>
          <a:lstStyle>
            <a:lvl1pPr>
              <a:defRPr sz="6200"/>
            </a:lvl1pPr>
            <a:lvl2pPr>
              <a:defRPr sz="53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93560" y="2570959"/>
            <a:ext cx="10547277" cy="1071453"/>
          </a:xfrm>
        </p:spPr>
        <p:txBody>
          <a:bodyPr anchor="b"/>
          <a:lstStyle>
            <a:lvl1pPr marL="0" indent="0">
              <a:buNone/>
              <a:defRPr sz="5300" b="1"/>
            </a:lvl1pPr>
            <a:lvl2pPr marL="995411" indent="0">
              <a:buNone/>
              <a:defRPr sz="4400" b="1"/>
            </a:lvl2pPr>
            <a:lvl3pPr marL="1990821" indent="0">
              <a:buNone/>
              <a:defRPr sz="4000" b="1"/>
            </a:lvl3pPr>
            <a:lvl4pPr marL="2986230" indent="0">
              <a:buNone/>
              <a:defRPr sz="3500" b="1"/>
            </a:lvl4pPr>
            <a:lvl5pPr marL="3981641" indent="0">
              <a:buNone/>
              <a:defRPr sz="3500" b="1"/>
            </a:lvl5pPr>
            <a:lvl6pPr marL="4977051" indent="0">
              <a:buNone/>
              <a:defRPr sz="3500" b="1"/>
            </a:lvl6pPr>
            <a:lvl7pPr marL="5972462" indent="0">
              <a:buNone/>
              <a:defRPr sz="3500" b="1"/>
            </a:lvl7pPr>
            <a:lvl8pPr marL="6967871" indent="0">
              <a:buNone/>
              <a:defRPr sz="3500" b="1"/>
            </a:lvl8pPr>
            <a:lvl9pPr marL="7963282" indent="0">
              <a:buNone/>
              <a:defRPr sz="35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193560" y="3642414"/>
            <a:ext cx="10547277" cy="6617492"/>
          </a:xfrm>
        </p:spPr>
        <p:txBody>
          <a:bodyPr/>
          <a:lstStyle>
            <a:lvl1pPr>
              <a:defRPr sz="5300"/>
            </a:lvl1pPr>
            <a:lvl2pPr>
              <a:defRPr sz="4400"/>
            </a:lvl2pPr>
            <a:lvl3pPr>
              <a:defRPr sz="40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2126263" y="2570959"/>
            <a:ext cx="10551418" cy="1071453"/>
          </a:xfrm>
        </p:spPr>
        <p:txBody>
          <a:bodyPr anchor="b"/>
          <a:lstStyle>
            <a:lvl1pPr marL="0" indent="0">
              <a:buNone/>
              <a:defRPr sz="5300" b="1"/>
            </a:lvl1pPr>
            <a:lvl2pPr marL="995411" indent="0">
              <a:buNone/>
              <a:defRPr sz="4400" b="1"/>
            </a:lvl2pPr>
            <a:lvl3pPr marL="1990821" indent="0">
              <a:buNone/>
              <a:defRPr sz="4000" b="1"/>
            </a:lvl3pPr>
            <a:lvl4pPr marL="2986230" indent="0">
              <a:buNone/>
              <a:defRPr sz="3500" b="1"/>
            </a:lvl4pPr>
            <a:lvl5pPr marL="3981641" indent="0">
              <a:buNone/>
              <a:defRPr sz="3500" b="1"/>
            </a:lvl5pPr>
            <a:lvl6pPr marL="4977051" indent="0">
              <a:buNone/>
              <a:defRPr sz="3500" b="1"/>
            </a:lvl6pPr>
            <a:lvl7pPr marL="5972462" indent="0">
              <a:buNone/>
              <a:defRPr sz="3500" b="1"/>
            </a:lvl7pPr>
            <a:lvl8pPr marL="6967871" indent="0">
              <a:buNone/>
              <a:defRPr sz="3500" b="1"/>
            </a:lvl8pPr>
            <a:lvl9pPr marL="7963282" indent="0">
              <a:buNone/>
              <a:defRPr sz="35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2126263" y="3642414"/>
            <a:ext cx="10551418" cy="6617492"/>
          </a:xfrm>
        </p:spPr>
        <p:txBody>
          <a:bodyPr/>
          <a:lstStyle>
            <a:lvl1pPr>
              <a:defRPr sz="5300"/>
            </a:lvl1pPr>
            <a:lvl2pPr>
              <a:defRPr sz="4400"/>
            </a:lvl2pPr>
            <a:lvl3pPr>
              <a:defRPr sz="40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3563" y="457300"/>
            <a:ext cx="7853472" cy="1946164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332993" y="457295"/>
            <a:ext cx="13344685" cy="9802609"/>
          </a:xfrm>
        </p:spPr>
        <p:txBody>
          <a:bodyPr/>
          <a:lstStyle>
            <a:lvl1pPr>
              <a:defRPr sz="6900"/>
            </a:lvl1pPr>
            <a:lvl2pPr>
              <a:defRPr sz="6200"/>
            </a:lvl2pPr>
            <a:lvl3pPr>
              <a:defRPr sz="53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93563" y="2403464"/>
            <a:ext cx="7853472" cy="7856445"/>
          </a:xfrm>
        </p:spPr>
        <p:txBody>
          <a:bodyPr/>
          <a:lstStyle>
            <a:lvl1pPr marL="0" indent="0">
              <a:buNone/>
              <a:defRPr sz="3100"/>
            </a:lvl1pPr>
            <a:lvl2pPr marL="995411" indent="0">
              <a:buNone/>
              <a:defRPr sz="2600"/>
            </a:lvl2pPr>
            <a:lvl3pPr marL="1990821" indent="0">
              <a:buNone/>
              <a:defRPr sz="2200"/>
            </a:lvl3pPr>
            <a:lvl4pPr marL="2986230" indent="0">
              <a:buNone/>
              <a:defRPr sz="1900"/>
            </a:lvl4pPr>
            <a:lvl5pPr marL="3981641" indent="0">
              <a:buNone/>
              <a:defRPr sz="1900"/>
            </a:lvl5pPr>
            <a:lvl6pPr marL="4977051" indent="0">
              <a:buNone/>
              <a:defRPr sz="1900"/>
            </a:lvl6pPr>
            <a:lvl7pPr marL="5972462" indent="0">
              <a:buNone/>
              <a:defRPr sz="1900"/>
            </a:lvl7pPr>
            <a:lvl8pPr marL="6967871" indent="0">
              <a:buNone/>
              <a:defRPr sz="1900"/>
            </a:lvl8pPr>
            <a:lvl9pPr marL="7963282" indent="0">
              <a:buNone/>
              <a:defRPr sz="1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8930" y="8039896"/>
            <a:ext cx="14322743" cy="949154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678930" y="1026260"/>
            <a:ext cx="14322743" cy="6891338"/>
          </a:xfrm>
        </p:spPr>
        <p:txBody>
          <a:bodyPr/>
          <a:lstStyle>
            <a:lvl1pPr marL="0" indent="0">
              <a:buNone/>
              <a:defRPr sz="6900"/>
            </a:lvl1pPr>
            <a:lvl2pPr marL="995411" indent="0">
              <a:buNone/>
              <a:defRPr sz="6200"/>
            </a:lvl2pPr>
            <a:lvl3pPr marL="1990821" indent="0">
              <a:buNone/>
              <a:defRPr sz="5300"/>
            </a:lvl3pPr>
            <a:lvl4pPr marL="2986230" indent="0">
              <a:buNone/>
              <a:defRPr sz="4400"/>
            </a:lvl4pPr>
            <a:lvl5pPr marL="3981641" indent="0">
              <a:buNone/>
              <a:defRPr sz="4400"/>
            </a:lvl5pPr>
            <a:lvl6pPr marL="4977051" indent="0">
              <a:buNone/>
              <a:defRPr sz="4400"/>
            </a:lvl6pPr>
            <a:lvl7pPr marL="5972462" indent="0">
              <a:buNone/>
              <a:defRPr sz="4400"/>
            </a:lvl7pPr>
            <a:lvl8pPr marL="6967871" indent="0">
              <a:buNone/>
              <a:defRPr sz="4400"/>
            </a:lvl8pPr>
            <a:lvl9pPr marL="7963282" indent="0">
              <a:buNone/>
              <a:defRPr sz="4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78930" y="8989050"/>
            <a:ext cx="14322743" cy="1347956"/>
          </a:xfrm>
        </p:spPr>
        <p:txBody>
          <a:bodyPr/>
          <a:lstStyle>
            <a:lvl1pPr marL="0" indent="0">
              <a:buNone/>
              <a:defRPr sz="3100"/>
            </a:lvl1pPr>
            <a:lvl2pPr marL="995411" indent="0">
              <a:buNone/>
              <a:defRPr sz="2600"/>
            </a:lvl2pPr>
            <a:lvl3pPr marL="1990821" indent="0">
              <a:buNone/>
              <a:defRPr sz="2200"/>
            </a:lvl3pPr>
            <a:lvl4pPr marL="2986230" indent="0">
              <a:buNone/>
              <a:defRPr sz="1900"/>
            </a:lvl4pPr>
            <a:lvl5pPr marL="3981641" indent="0">
              <a:buNone/>
              <a:defRPr sz="1900"/>
            </a:lvl5pPr>
            <a:lvl6pPr marL="4977051" indent="0">
              <a:buNone/>
              <a:defRPr sz="1900"/>
            </a:lvl6pPr>
            <a:lvl7pPr marL="5972462" indent="0">
              <a:buNone/>
              <a:defRPr sz="1900"/>
            </a:lvl7pPr>
            <a:lvl8pPr marL="6967871" indent="0">
              <a:buNone/>
              <a:defRPr sz="1900"/>
            </a:lvl8pPr>
            <a:lvl9pPr marL="7963282" indent="0">
              <a:buNone/>
              <a:defRPr sz="1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193567" y="459957"/>
            <a:ext cx="21484114" cy="1914261"/>
          </a:xfrm>
          <a:prstGeom prst="rect">
            <a:avLst/>
          </a:prstGeom>
        </p:spPr>
        <p:txBody>
          <a:bodyPr vert="horz" lIns="199082" tIns="99540" rIns="199082" bIns="9954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93567" y="2679969"/>
            <a:ext cx="21484114" cy="7579941"/>
          </a:xfrm>
          <a:prstGeom prst="rect">
            <a:avLst/>
          </a:prstGeom>
        </p:spPr>
        <p:txBody>
          <a:bodyPr vert="horz" lIns="199082" tIns="99540" rIns="199082" bIns="9954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193564" y="10645418"/>
            <a:ext cx="5569956" cy="611499"/>
          </a:xfrm>
          <a:prstGeom prst="rect">
            <a:avLst/>
          </a:prstGeom>
        </p:spPr>
        <p:txBody>
          <a:bodyPr vert="horz" lIns="199082" tIns="99540" rIns="199082" bIns="99540" rtlCol="0" anchor="ctr"/>
          <a:lstStyle>
            <a:lvl1pPr algn="l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79534-6861-4228-B90F-88A99BB860DC}" type="datetimeFigureOut">
              <a:rPr lang="fr-FR" smtClean="0"/>
              <a:t>09/04/2013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156009" y="10645418"/>
            <a:ext cx="7559226" cy="611499"/>
          </a:xfrm>
          <a:prstGeom prst="rect">
            <a:avLst/>
          </a:prstGeom>
        </p:spPr>
        <p:txBody>
          <a:bodyPr vert="horz" lIns="199082" tIns="99540" rIns="199082" bIns="99540" rtlCol="0" anchor="ctr"/>
          <a:lstStyle>
            <a:lvl1pPr algn="ctr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7107723" y="10645418"/>
            <a:ext cx="5569956" cy="611499"/>
          </a:xfrm>
          <a:prstGeom prst="rect">
            <a:avLst/>
          </a:prstGeom>
        </p:spPr>
        <p:txBody>
          <a:bodyPr vert="horz" lIns="199082" tIns="99540" rIns="199082" bIns="99540" rtlCol="0" anchor="ctr"/>
          <a:lstStyle>
            <a:lvl1pPr algn="r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DDAC8-5ABB-4750-8E92-F36AE541682B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990821" rtl="0" eaLnBrk="1" latinLnBrk="0" hangingPunct="1">
        <a:spcBef>
          <a:spcPct val="0"/>
        </a:spcBef>
        <a:buNone/>
        <a:defRPr sz="9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6558" indent="-746558" algn="l" defTabSz="1990821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617542" indent="-622131" algn="l" defTabSz="1990821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2488526" indent="-497705" algn="l" defTabSz="1990821" rtl="0" eaLnBrk="1" latinLnBrk="0" hangingPunct="1">
        <a:spcBef>
          <a:spcPct val="20000"/>
        </a:spcBef>
        <a:buFont typeface="Arial" pitchFamily="34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3pPr>
      <a:lvl4pPr marL="3483936" indent="-497705" algn="l" defTabSz="1990821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479345" indent="-497705" algn="l" defTabSz="1990821" rtl="0" eaLnBrk="1" latinLnBrk="0" hangingPunct="1">
        <a:spcBef>
          <a:spcPct val="20000"/>
        </a:spcBef>
        <a:buFont typeface="Arial" pitchFamily="34" charset="0"/>
        <a:buChar char="»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474756" indent="-497705" algn="l" defTabSz="1990821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470167" indent="-497705" algn="l" defTabSz="1990821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465577" indent="-497705" algn="l" defTabSz="1990821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460986" indent="-497705" algn="l" defTabSz="1990821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95411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990821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986230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3981641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4977051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72462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967871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963282" algn="l" defTabSz="199082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96577" y="2645564"/>
            <a:ext cx="9618714" cy="2322914"/>
          </a:xfrm>
        </p:spPr>
        <p:txBody>
          <a:bodyPr>
            <a:normAutofit/>
          </a:bodyPr>
          <a:lstStyle/>
          <a:p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53368" y="8581900"/>
            <a:ext cx="10004653" cy="2202464"/>
          </a:xfrm>
        </p:spPr>
        <p:txBody>
          <a:bodyPr>
            <a:noAutofit/>
          </a:bodyPr>
          <a:lstStyle/>
          <a:p>
            <a:pPr algn="l"/>
            <a:endParaRPr lang="fr-FR" sz="4400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2813220" y="8581900"/>
            <a:ext cx="10004653" cy="2202464"/>
          </a:xfrm>
          <a:prstGeom prst="rect">
            <a:avLst/>
          </a:prstGeom>
        </p:spPr>
        <p:txBody>
          <a:bodyPr vert="horz" lIns="199082" tIns="99540" rIns="199082" bIns="99540" rtlCol="0">
            <a:normAutofit/>
          </a:bodyPr>
          <a:lstStyle/>
          <a:p>
            <a:pPr algn="r">
              <a:spcBef>
                <a:spcPct val="20000"/>
              </a:spcBef>
            </a:pPr>
            <a:endParaRPr lang="fr-FR" sz="44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Thème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benoit</dc:creator>
  <cp:lastModifiedBy>andreea</cp:lastModifiedBy>
  <cp:revision>8</cp:revision>
  <dcterms:created xsi:type="dcterms:W3CDTF">2013-04-08T10:15:05Z</dcterms:created>
  <dcterms:modified xsi:type="dcterms:W3CDTF">2013-04-09T08:28:42Z</dcterms:modified>
</cp:coreProperties>
</file>