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0369550" cy="5868988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90" y="-798"/>
      </p:cViewPr>
      <p:guideLst>
        <p:guide orient="horz" pos="1849"/>
        <p:guide pos="326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77717" y="1823191"/>
            <a:ext cx="8814118" cy="1258029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55433" y="3325760"/>
            <a:ext cx="7258685" cy="149985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79534-6861-4228-B90F-88A99BB860DC}" type="datetimeFigureOut">
              <a:rPr lang="fr-FR" smtClean="0"/>
              <a:t>08/04/2013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DDAC8-5ABB-4750-8E92-F36AE541682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79534-6861-4228-B90F-88A99BB860DC}" type="datetimeFigureOut">
              <a:rPr lang="fr-FR" smtClean="0"/>
              <a:t>08/04/2013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DDAC8-5ABB-4750-8E92-F36AE541682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517924" y="235032"/>
            <a:ext cx="2333149" cy="5007659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18477" y="235032"/>
            <a:ext cx="6826620" cy="5007659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79534-6861-4228-B90F-88A99BB860DC}" type="datetimeFigureOut">
              <a:rPr lang="fr-FR" smtClean="0"/>
              <a:t>08/04/2013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DDAC8-5ABB-4750-8E92-F36AE541682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79534-6861-4228-B90F-88A99BB860DC}" type="datetimeFigureOut">
              <a:rPr lang="fr-FR" smtClean="0"/>
              <a:t>08/04/2013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DDAC8-5ABB-4750-8E92-F36AE541682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19123" y="3771369"/>
            <a:ext cx="8814118" cy="116564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19123" y="2487528"/>
            <a:ext cx="8814118" cy="1283841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79534-6861-4228-B90F-88A99BB860DC}" type="datetimeFigureOut">
              <a:rPr lang="fr-FR" smtClean="0"/>
              <a:t>08/04/2013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DDAC8-5ABB-4750-8E92-F36AE541682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18477" y="1369432"/>
            <a:ext cx="4579885" cy="387326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271189" y="1369432"/>
            <a:ext cx="4579885" cy="387326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79534-6861-4228-B90F-88A99BB860DC}" type="datetimeFigureOut">
              <a:rPr lang="fr-FR" smtClean="0"/>
              <a:t>08/04/2013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DDAC8-5ABB-4750-8E92-F36AE541682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18477" y="1313730"/>
            <a:ext cx="4581686" cy="5475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18477" y="1861230"/>
            <a:ext cx="4581686" cy="338146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267589" y="1313730"/>
            <a:ext cx="4583485" cy="5475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267589" y="1861230"/>
            <a:ext cx="4583485" cy="338146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79534-6861-4228-B90F-88A99BB860DC}" type="datetimeFigureOut">
              <a:rPr lang="fr-FR" smtClean="0"/>
              <a:t>08/04/2013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DDAC8-5ABB-4750-8E92-F36AE541682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79534-6861-4228-B90F-88A99BB860DC}" type="datetimeFigureOut">
              <a:rPr lang="fr-FR" smtClean="0"/>
              <a:t>08/04/2013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DDAC8-5ABB-4750-8E92-F36AE541682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79534-6861-4228-B90F-88A99BB860DC}" type="datetimeFigureOut">
              <a:rPr lang="fr-FR" smtClean="0"/>
              <a:t>08/04/2013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DDAC8-5ABB-4750-8E92-F36AE541682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18478" y="233674"/>
            <a:ext cx="3411510" cy="99446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054207" y="233673"/>
            <a:ext cx="5796866" cy="500901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18478" y="1228141"/>
            <a:ext cx="3411510" cy="40145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79534-6861-4228-B90F-88A99BB860DC}" type="datetimeFigureOut">
              <a:rPr lang="fr-FR" smtClean="0"/>
              <a:t>08/04/2013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DDAC8-5ABB-4750-8E92-F36AE541682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32505" y="4108292"/>
            <a:ext cx="6221730" cy="48500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032505" y="524406"/>
            <a:ext cx="6221730" cy="352139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032505" y="4593299"/>
            <a:ext cx="6221730" cy="68879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79534-6861-4228-B90F-88A99BB860DC}" type="datetimeFigureOut">
              <a:rPr lang="fr-FR" smtClean="0"/>
              <a:t>08/04/2013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DDAC8-5ABB-4750-8E92-F36AE541682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518479" y="235032"/>
            <a:ext cx="9332595" cy="9781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18479" y="1369432"/>
            <a:ext cx="9332595" cy="38732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518478" y="5439683"/>
            <a:ext cx="2419562" cy="31246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079534-6861-4228-B90F-88A99BB860DC}" type="datetimeFigureOut">
              <a:rPr lang="fr-FR" smtClean="0"/>
              <a:t>08/04/2013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542930" y="5439683"/>
            <a:ext cx="3283691" cy="31246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7431511" y="5439683"/>
            <a:ext cx="2419562" cy="31246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3DDAC8-5ABB-4750-8E92-F36AE541682B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126157" y="1351852"/>
            <a:ext cx="4178323" cy="1186982"/>
          </a:xfrm>
        </p:spPr>
        <p:txBody>
          <a:bodyPr>
            <a:normAutofit/>
          </a:bodyPr>
          <a:lstStyle/>
          <a:p>
            <a:endParaRPr lang="fr-FR" sz="18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457577" y="4385250"/>
            <a:ext cx="4345973" cy="1125433"/>
          </a:xfrm>
        </p:spPr>
        <p:txBody>
          <a:bodyPr>
            <a:noAutofit/>
          </a:bodyPr>
          <a:lstStyle/>
          <a:p>
            <a:pPr algn="l"/>
            <a:endParaRPr lang="fr-FR" sz="2000" dirty="0" smtClean="0"/>
          </a:p>
        </p:txBody>
      </p:sp>
      <p:sp>
        <p:nvSpPr>
          <p:cNvPr id="4" name="Sous-titre 2"/>
          <p:cNvSpPr txBox="1">
            <a:spLocks/>
          </p:cNvSpPr>
          <p:nvPr/>
        </p:nvSpPr>
        <p:spPr>
          <a:xfrm>
            <a:off x="5566000" y="4385250"/>
            <a:ext cx="4345973" cy="11254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fr-FR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212</TotalTime>
  <Words>0</Words>
  <Application>Microsoft Office PowerPoint</Application>
  <PresentationFormat>Personnalisé</PresentationFormat>
  <Paragraphs>0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benoit</dc:creator>
  <cp:lastModifiedBy>benoit</cp:lastModifiedBy>
  <cp:revision>5</cp:revision>
  <dcterms:created xsi:type="dcterms:W3CDTF">2013-04-08T10:15:05Z</dcterms:created>
  <dcterms:modified xsi:type="dcterms:W3CDTF">2013-04-08T13:47:39Z</dcterms:modified>
</cp:coreProperties>
</file>