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793288" cy="6408738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570"/>
      </p:cViewPr>
      <p:guideLst>
        <p:guide orient="horz" pos="2019"/>
        <p:guide pos="30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34497" y="1990863"/>
            <a:ext cx="8324295" cy="13737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68993" y="3631618"/>
            <a:ext cx="6855302" cy="163778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00134" y="256647"/>
            <a:ext cx="2203490" cy="5468196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89664" y="256647"/>
            <a:ext cx="6447248" cy="5468196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3602" y="4118208"/>
            <a:ext cx="8324295" cy="127284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73602" y="2716297"/>
            <a:ext cx="8324295" cy="140191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89664" y="1495373"/>
            <a:ext cx="4325369" cy="42294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78255" y="1495373"/>
            <a:ext cx="4325369" cy="42294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664" y="1434549"/>
            <a:ext cx="4327070" cy="5978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9664" y="2032401"/>
            <a:ext cx="4327070" cy="36924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974855" y="1434549"/>
            <a:ext cx="4328769" cy="5978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974855" y="2032401"/>
            <a:ext cx="4328769" cy="36924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9665" y="255163"/>
            <a:ext cx="3221924" cy="1085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28904" y="255163"/>
            <a:ext cx="5474720" cy="5469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89665" y="1341088"/>
            <a:ext cx="3221924" cy="43837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9553" y="4486117"/>
            <a:ext cx="5875973" cy="52961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19553" y="572633"/>
            <a:ext cx="5875973" cy="38452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19553" y="5015728"/>
            <a:ext cx="5875973" cy="7521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89665" y="256647"/>
            <a:ext cx="8813959" cy="1068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9665" y="1495373"/>
            <a:ext cx="8813959" cy="42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89664" y="5939951"/>
            <a:ext cx="2285101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79534-6861-4228-B90F-88A99BB860DC}" type="datetimeFigureOut">
              <a:rPr lang="fr-FR" smtClean="0"/>
              <a:t>08/04/2013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46040" y="5939951"/>
            <a:ext cx="3101208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18523" y="5939951"/>
            <a:ext cx="2285101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DDAC8-5ABB-4750-8E92-F36AE541682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52428" y="1476177"/>
            <a:ext cx="3946123" cy="1296144"/>
          </a:xfrm>
        </p:spPr>
        <p:txBody>
          <a:bodyPr>
            <a:normAutofit/>
          </a:bodyPr>
          <a:lstStyle/>
          <a:p>
            <a:endParaRPr lang="fr-FR" sz="1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2148" y="4788545"/>
            <a:ext cx="4104456" cy="1228935"/>
          </a:xfrm>
        </p:spPr>
        <p:txBody>
          <a:bodyPr>
            <a:noAutofit/>
          </a:bodyPr>
          <a:lstStyle/>
          <a:p>
            <a:pPr algn="l"/>
            <a:endParaRPr lang="fr-FR" sz="2000" dirty="0" smtClean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5256684" y="4788545"/>
            <a:ext cx="4104456" cy="1228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benoit</dc:creator>
  <cp:lastModifiedBy>benoit</cp:lastModifiedBy>
  <cp:revision>4</cp:revision>
  <dcterms:created xsi:type="dcterms:W3CDTF">2013-04-08T10:15:05Z</dcterms:created>
  <dcterms:modified xsi:type="dcterms:W3CDTF">2013-04-08T11:20:06Z</dcterms:modified>
</cp:coreProperties>
</file>