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617700" cy="9469438"/>
  <p:notesSz cx="6858000" cy="9144000"/>
  <p:defaultTextStyle>
    <a:defPPr>
      <a:defRPr lang="fr-FR"/>
    </a:defPPr>
    <a:lvl1pPr marL="0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8165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6330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4494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2659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0824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68989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47153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25318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4" y="-588"/>
      </p:cViewPr>
      <p:guideLst>
        <p:guide orient="horz" pos="2983"/>
        <p:guide pos="4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6328" y="2941666"/>
            <a:ext cx="12425046" cy="202979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2656" y="5366016"/>
            <a:ext cx="10232390" cy="2419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4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0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68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25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597833" y="379218"/>
            <a:ext cx="3288983" cy="807970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0884" y="379218"/>
            <a:ext cx="9623319" cy="807970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697" y="6084993"/>
            <a:ext cx="12425046" cy="1880737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4697" y="4013554"/>
            <a:ext cx="12425046" cy="207143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816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63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44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26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08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689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4715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253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0885" y="2209539"/>
            <a:ext cx="6456151" cy="624939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30667" y="2209539"/>
            <a:ext cx="6456151" cy="624939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0884" y="2119664"/>
            <a:ext cx="6458690" cy="88337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8165" indent="0">
              <a:buNone/>
              <a:defRPr sz="3000" b="1"/>
            </a:lvl2pPr>
            <a:lvl3pPr marL="1356330" indent="0">
              <a:buNone/>
              <a:defRPr sz="2700" b="1"/>
            </a:lvl3pPr>
            <a:lvl4pPr marL="2034494" indent="0">
              <a:buNone/>
              <a:defRPr sz="2400" b="1"/>
            </a:lvl4pPr>
            <a:lvl5pPr marL="2712659" indent="0">
              <a:buNone/>
              <a:defRPr sz="2400" b="1"/>
            </a:lvl5pPr>
            <a:lvl6pPr marL="3390824" indent="0">
              <a:buNone/>
              <a:defRPr sz="2400" b="1"/>
            </a:lvl6pPr>
            <a:lvl7pPr marL="4068989" indent="0">
              <a:buNone/>
              <a:defRPr sz="2400" b="1"/>
            </a:lvl7pPr>
            <a:lvl8pPr marL="4747153" indent="0">
              <a:buNone/>
              <a:defRPr sz="2400" b="1"/>
            </a:lvl8pPr>
            <a:lvl9pPr marL="5425318" indent="0">
              <a:buNone/>
              <a:defRPr sz="2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0884" y="3003040"/>
            <a:ext cx="6458690" cy="545588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425592" y="2119664"/>
            <a:ext cx="6461226" cy="88337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8165" indent="0">
              <a:buNone/>
              <a:defRPr sz="3000" b="1"/>
            </a:lvl2pPr>
            <a:lvl3pPr marL="1356330" indent="0">
              <a:buNone/>
              <a:defRPr sz="2700" b="1"/>
            </a:lvl3pPr>
            <a:lvl4pPr marL="2034494" indent="0">
              <a:buNone/>
              <a:defRPr sz="2400" b="1"/>
            </a:lvl4pPr>
            <a:lvl5pPr marL="2712659" indent="0">
              <a:buNone/>
              <a:defRPr sz="2400" b="1"/>
            </a:lvl5pPr>
            <a:lvl6pPr marL="3390824" indent="0">
              <a:buNone/>
              <a:defRPr sz="2400" b="1"/>
            </a:lvl6pPr>
            <a:lvl7pPr marL="4068989" indent="0">
              <a:buNone/>
              <a:defRPr sz="2400" b="1"/>
            </a:lvl7pPr>
            <a:lvl8pPr marL="4747153" indent="0">
              <a:buNone/>
              <a:defRPr sz="2400" b="1"/>
            </a:lvl8pPr>
            <a:lvl9pPr marL="5425318" indent="0">
              <a:buNone/>
              <a:defRPr sz="2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425592" y="3003040"/>
            <a:ext cx="6461226" cy="545588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0886" y="377027"/>
            <a:ext cx="4809122" cy="160454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116" y="377024"/>
            <a:ext cx="8171700" cy="8081902"/>
          </a:xfrm>
        </p:spPr>
        <p:txBody>
          <a:bodyPr/>
          <a:lstStyle>
            <a:lvl1pPr>
              <a:defRPr sz="47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0886" y="1981570"/>
            <a:ext cx="4809122" cy="6477359"/>
          </a:xfrm>
        </p:spPr>
        <p:txBody>
          <a:bodyPr/>
          <a:lstStyle>
            <a:lvl1pPr marL="0" indent="0">
              <a:buNone/>
              <a:defRPr sz="2100"/>
            </a:lvl1pPr>
            <a:lvl2pPr marL="678165" indent="0">
              <a:buNone/>
              <a:defRPr sz="1800"/>
            </a:lvl2pPr>
            <a:lvl3pPr marL="1356330" indent="0">
              <a:buNone/>
              <a:defRPr sz="1500"/>
            </a:lvl3pPr>
            <a:lvl4pPr marL="2034494" indent="0">
              <a:buNone/>
              <a:defRPr sz="1300"/>
            </a:lvl4pPr>
            <a:lvl5pPr marL="2712659" indent="0">
              <a:buNone/>
              <a:defRPr sz="1300"/>
            </a:lvl5pPr>
            <a:lvl6pPr marL="3390824" indent="0">
              <a:buNone/>
              <a:defRPr sz="1300"/>
            </a:lvl6pPr>
            <a:lvl7pPr marL="4068989" indent="0">
              <a:buNone/>
              <a:defRPr sz="1300"/>
            </a:lvl7pPr>
            <a:lvl8pPr marL="4747153" indent="0">
              <a:buNone/>
              <a:defRPr sz="1300"/>
            </a:lvl8pPr>
            <a:lvl9pPr marL="5425318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65172" y="6628608"/>
            <a:ext cx="8770620" cy="78254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865172" y="846114"/>
            <a:ext cx="8770620" cy="5681663"/>
          </a:xfrm>
        </p:spPr>
        <p:txBody>
          <a:bodyPr/>
          <a:lstStyle>
            <a:lvl1pPr marL="0" indent="0">
              <a:buNone/>
              <a:defRPr sz="4700"/>
            </a:lvl1pPr>
            <a:lvl2pPr marL="678165" indent="0">
              <a:buNone/>
              <a:defRPr sz="4200"/>
            </a:lvl2pPr>
            <a:lvl3pPr marL="1356330" indent="0">
              <a:buNone/>
              <a:defRPr sz="3600"/>
            </a:lvl3pPr>
            <a:lvl4pPr marL="2034494" indent="0">
              <a:buNone/>
              <a:defRPr sz="3000"/>
            </a:lvl4pPr>
            <a:lvl5pPr marL="2712659" indent="0">
              <a:buNone/>
              <a:defRPr sz="3000"/>
            </a:lvl5pPr>
            <a:lvl6pPr marL="3390824" indent="0">
              <a:buNone/>
              <a:defRPr sz="3000"/>
            </a:lvl6pPr>
            <a:lvl7pPr marL="4068989" indent="0">
              <a:buNone/>
              <a:defRPr sz="3000"/>
            </a:lvl7pPr>
            <a:lvl8pPr marL="4747153" indent="0">
              <a:buNone/>
              <a:defRPr sz="3000"/>
            </a:lvl8pPr>
            <a:lvl9pPr marL="5425318" indent="0">
              <a:buNone/>
              <a:defRPr sz="3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65172" y="7411152"/>
            <a:ext cx="8770620" cy="1111342"/>
          </a:xfrm>
        </p:spPr>
        <p:txBody>
          <a:bodyPr/>
          <a:lstStyle>
            <a:lvl1pPr marL="0" indent="0">
              <a:buNone/>
              <a:defRPr sz="2100"/>
            </a:lvl1pPr>
            <a:lvl2pPr marL="678165" indent="0">
              <a:buNone/>
              <a:defRPr sz="1800"/>
            </a:lvl2pPr>
            <a:lvl3pPr marL="1356330" indent="0">
              <a:buNone/>
              <a:defRPr sz="1500"/>
            </a:lvl3pPr>
            <a:lvl4pPr marL="2034494" indent="0">
              <a:buNone/>
              <a:defRPr sz="1300"/>
            </a:lvl4pPr>
            <a:lvl5pPr marL="2712659" indent="0">
              <a:buNone/>
              <a:defRPr sz="1300"/>
            </a:lvl5pPr>
            <a:lvl6pPr marL="3390824" indent="0">
              <a:buNone/>
              <a:defRPr sz="1300"/>
            </a:lvl6pPr>
            <a:lvl7pPr marL="4068989" indent="0">
              <a:buNone/>
              <a:defRPr sz="1300"/>
            </a:lvl7pPr>
            <a:lvl8pPr marL="4747153" indent="0">
              <a:buNone/>
              <a:defRPr sz="1300"/>
            </a:lvl8pPr>
            <a:lvl9pPr marL="5425318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0888" y="379218"/>
            <a:ext cx="13155930" cy="1578240"/>
          </a:xfrm>
          <a:prstGeom prst="rect">
            <a:avLst/>
          </a:prstGeom>
        </p:spPr>
        <p:txBody>
          <a:bodyPr vert="horz" lIns="135633" tIns="67816" rIns="135633" bIns="67816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0888" y="2209539"/>
            <a:ext cx="13155930" cy="6249392"/>
          </a:xfrm>
          <a:prstGeom prst="rect">
            <a:avLst/>
          </a:prstGeom>
        </p:spPr>
        <p:txBody>
          <a:bodyPr vert="horz" lIns="135633" tIns="67816" rIns="135633" bIns="6781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0886" y="8776768"/>
            <a:ext cx="3410797" cy="504159"/>
          </a:xfrm>
          <a:prstGeom prst="rect">
            <a:avLst/>
          </a:prstGeom>
        </p:spPr>
        <p:txBody>
          <a:bodyPr vert="horz" lIns="135633" tIns="67816" rIns="135633" bIns="6781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94382" y="8776768"/>
            <a:ext cx="4628939" cy="504159"/>
          </a:xfrm>
          <a:prstGeom prst="rect">
            <a:avLst/>
          </a:prstGeom>
        </p:spPr>
        <p:txBody>
          <a:bodyPr vert="horz" lIns="135633" tIns="67816" rIns="135633" bIns="6781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476019" y="8776768"/>
            <a:ext cx="3410797" cy="504159"/>
          </a:xfrm>
          <a:prstGeom prst="rect">
            <a:avLst/>
          </a:prstGeom>
        </p:spPr>
        <p:txBody>
          <a:bodyPr vert="horz" lIns="135633" tIns="67816" rIns="135633" bIns="6781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6330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624" indent="-508624" algn="l" defTabSz="135633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02018" indent="-423853" algn="l" defTabSz="135633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5412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3577" indent="-339082" algn="l" defTabSz="135633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1741" indent="-339082" algn="l" defTabSz="135633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29906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08071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6236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64400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8165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6330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4494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2659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0824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68989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47153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25318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06868" y="2181173"/>
            <a:ext cx="5890079" cy="1915160"/>
          </a:xfrm>
        </p:spPr>
        <p:txBody>
          <a:bodyPr>
            <a:normAutofit/>
          </a:bodyPr>
          <a:lstStyle/>
          <a:p>
            <a:endParaRPr lang="fr-FR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5036" y="7075471"/>
            <a:ext cx="6126411" cy="1815853"/>
          </a:xfrm>
        </p:spPr>
        <p:txBody>
          <a:bodyPr>
            <a:noAutofit/>
          </a:bodyPr>
          <a:lstStyle/>
          <a:p>
            <a:pPr algn="l"/>
            <a:endParaRPr lang="fr-FR" sz="30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846254" y="7075471"/>
            <a:ext cx="6126411" cy="1815853"/>
          </a:xfrm>
          <a:prstGeom prst="rect">
            <a:avLst/>
          </a:prstGeom>
        </p:spPr>
        <p:txBody>
          <a:bodyPr vert="horz" lIns="135633" tIns="67816" rIns="135633" bIns="67816" rtlCol="0">
            <a:normAutofit/>
          </a:bodyPr>
          <a:lstStyle/>
          <a:p>
            <a:pPr algn="r">
              <a:spcBef>
                <a:spcPct val="20000"/>
              </a:spcBef>
            </a:pPr>
            <a:endParaRPr lang="fr-FR" sz="3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benoit</cp:lastModifiedBy>
  <cp:revision>6</cp:revision>
  <dcterms:created xsi:type="dcterms:W3CDTF">2013-04-08T10:15:05Z</dcterms:created>
  <dcterms:modified xsi:type="dcterms:W3CDTF">2013-04-08T13:52:18Z</dcterms:modified>
</cp:coreProperties>
</file>