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4617700" cy="9469438"/>
  <p:notesSz cx="6858000" cy="9144000"/>
  <p:defaultTextStyle>
    <a:defPPr>
      <a:defRPr lang="fr-FR"/>
    </a:defPPr>
    <a:lvl1pPr marL="0" algn="l" defTabSz="135633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78165" algn="l" defTabSz="135633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56330" algn="l" defTabSz="135633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34494" algn="l" defTabSz="135633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12659" algn="l" defTabSz="135633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390824" algn="l" defTabSz="135633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068989" algn="l" defTabSz="135633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747153" algn="l" defTabSz="135633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25318" algn="l" defTabSz="135633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14" y="-588"/>
      </p:cViewPr>
      <p:guideLst>
        <p:guide orient="horz" pos="2983"/>
        <p:guide pos="46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6328" y="2941666"/>
            <a:ext cx="12425046" cy="2029792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92656" y="5366016"/>
            <a:ext cx="10232390" cy="24199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56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34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12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90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689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47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425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9534-6861-4228-B90F-88A99BB860DC}" type="datetimeFigureOut">
              <a:rPr lang="fr-FR" smtClean="0"/>
              <a:t>08/04/2013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DAC8-5ABB-4750-8E92-F36AE54168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9534-6861-4228-B90F-88A99BB860DC}" type="datetimeFigureOut">
              <a:rPr lang="fr-FR" smtClean="0"/>
              <a:t>08/04/2013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DAC8-5ABB-4750-8E92-F36AE54168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0597833" y="379218"/>
            <a:ext cx="3288983" cy="8079709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730884" y="379218"/>
            <a:ext cx="9623319" cy="8079709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9534-6861-4228-B90F-88A99BB860DC}" type="datetimeFigureOut">
              <a:rPr lang="fr-FR" smtClean="0"/>
              <a:t>08/04/2013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DAC8-5ABB-4750-8E92-F36AE54168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9534-6861-4228-B90F-88A99BB860DC}" type="datetimeFigureOut">
              <a:rPr lang="fr-FR" smtClean="0"/>
              <a:t>08/04/2013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DAC8-5ABB-4750-8E92-F36AE54168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697" y="6084993"/>
            <a:ext cx="12425046" cy="1880737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54697" y="4013554"/>
            <a:ext cx="12425046" cy="2071439"/>
          </a:xfrm>
        </p:spPr>
        <p:txBody>
          <a:bodyPr anchor="b"/>
          <a:lstStyle>
            <a:lvl1pPr marL="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678165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5633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3449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1265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39082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0689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74715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2531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9534-6861-4228-B90F-88A99BB860DC}" type="datetimeFigureOut">
              <a:rPr lang="fr-FR" smtClean="0"/>
              <a:t>08/04/2013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DAC8-5ABB-4750-8E92-F36AE54168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30885" y="2209539"/>
            <a:ext cx="6456151" cy="6249392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30667" y="2209539"/>
            <a:ext cx="6456151" cy="6249392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9534-6861-4228-B90F-88A99BB860DC}" type="datetimeFigureOut">
              <a:rPr lang="fr-FR" smtClean="0"/>
              <a:t>08/04/2013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DAC8-5ABB-4750-8E92-F36AE54168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30884" y="2119664"/>
            <a:ext cx="6458690" cy="883375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78165" indent="0">
              <a:buNone/>
              <a:defRPr sz="3000" b="1"/>
            </a:lvl2pPr>
            <a:lvl3pPr marL="1356330" indent="0">
              <a:buNone/>
              <a:defRPr sz="2700" b="1"/>
            </a:lvl3pPr>
            <a:lvl4pPr marL="2034494" indent="0">
              <a:buNone/>
              <a:defRPr sz="2400" b="1"/>
            </a:lvl4pPr>
            <a:lvl5pPr marL="2712659" indent="0">
              <a:buNone/>
              <a:defRPr sz="2400" b="1"/>
            </a:lvl5pPr>
            <a:lvl6pPr marL="3390824" indent="0">
              <a:buNone/>
              <a:defRPr sz="2400" b="1"/>
            </a:lvl6pPr>
            <a:lvl7pPr marL="4068989" indent="0">
              <a:buNone/>
              <a:defRPr sz="2400" b="1"/>
            </a:lvl7pPr>
            <a:lvl8pPr marL="4747153" indent="0">
              <a:buNone/>
              <a:defRPr sz="2400" b="1"/>
            </a:lvl8pPr>
            <a:lvl9pPr marL="5425318" indent="0">
              <a:buNone/>
              <a:defRPr sz="24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30884" y="3003040"/>
            <a:ext cx="6458690" cy="5455887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7425592" y="2119664"/>
            <a:ext cx="6461226" cy="883375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78165" indent="0">
              <a:buNone/>
              <a:defRPr sz="3000" b="1"/>
            </a:lvl2pPr>
            <a:lvl3pPr marL="1356330" indent="0">
              <a:buNone/>
              <a:defRPr sz="2700" b="1"/>
            </a:lvl3pPr>
            <a:lvl4pPr marL="2034494" indent="0">
              <a:buNone/>
              <a:defRPr sz="2400" b="1"/>
            </a:lvl4pPr>
            <a:lvl5pPr marL="2712659" indent="0">
              <a:buNone/>
              <a:defRPr sz="2400" b="1"/>
            </a:lvl5pPr>
            <a:lvl6pPr marL="3390824" indent="0">
              <a:buNone/>
              <a:defRPr sz="2400" b="1"/>
            </a:lvl6pPr>
            <a:lvl7pPr marL="4068989" indent="0">
              <a:buNone/>
              <a:defRPr sz="2400" b="1"/>
            </a:lvl7pPr>
            <a:lvl8pPr marL="4747153" indent="0">
              <a:buNone/>
              <a:defRPr sz="2400" b="1"/>
            </a:lvl8pPr>
            <a:lvl9pPr marL="5425318" indent="0">
              <a:buNone/>
              <a:defRPr sz="24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7425592" y="3003040"/>
            <a:ext cx="6461226" cy="5455887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9534-6861-4228-B90F-88A99BB860DC}" type="datetimeFigureOut">
              <a:rPr lang="fr-FR" smtClean="0"/>
              <a:t>08/04/2013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DAC8-5ABB-4750-8E92-F36AE54168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9534-6861-4228-B90F-88A99BB860DC}" type="datetimeFigureOut">
              <a:rPr lang="fr-FR" smtClean="0"/>
              <a:t>08/04/2013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DAC8-5ABB-4750-8E92-F36AE54168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9534-6861-4228-B90F-88A99BB860DC}" type="datetimeFigureOut">
              <a:rPr lang="fr-FR" smtClean="0"/>
              <a:t>08/04/2013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DAC8-5ABB-4750-8E92-F36AE54168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0886" y="377027"/>
            <a:ext cx="4809122" cy="1604543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5116" y="377024"/>
            <a:ext cx="8171700" cy="8081902"/>
          </a:xfrm>
        </p:spPr>
        <p:txBody>
          <a:bodyPr/>
          <a:lstStyle>
            <a:lvl1pPr>
              <a:defRPr sz="47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0886" y="1981570"/>
            <a:ext cx="4809122" cy="6477359"/>
          </a:xfrm>
        </p:spPr>
        <p:txBody>
          <a:bodyPr/>
          <a:lstStyle>
            <a:lvl1pPr marL="0" indent="0">
              <a:buNone/>
              <a:defRPr sz="2100"/>
            </a:lvl1pPr>
            <a:lvl2pPr marL="678165" indent="0">
              <a:buNone/>
              <a:defRPr sz="1800"/>
            </a:lvl2pPr>
            <a:lvl3pPr marL="1356330" indent="0">
              <a:buNone/>
              <a:defRPr sz="1500"/>
            </a:lvl3pPr>
            <a:lvl4pPr marL="2034494" indent="0">
              <a:buNone/>
              <a:defRPr sz="1300"/>
            </a:lvl4pPr>
            <a:lvl5pPr marL="2712659" indent="0">
              <a:buNone/>
              <a:defRPr sz="1300"/>
            </a:lvl5pPr>
            <a:lvl6pPr marL="3390824" indent="0">
              <a:buNone/>
              <a:defRPr sz="1300"/>
            </a:lvl6pPr>
            <a:lvl7pPr marL="4068989" indent="0">
              <a:buNone/>
              <a:defRPr sz="1300"/>
            </a:lvl7pPr>
            <a:lvl8pPr marL="4747153" indent="0">
              <a:buNone/>
              <a:defRPr sz="1300"/>
            </a:lvl8pPr>
            <a:lvl9pPr marL="5425318" indent="0">
              <a:buNone/>
              <a:defRPr sz="1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9534-6861-4228-B90F-88A99BB860DC}" type="datetimeFigureOut">
              <a:rPr lang="fr-FR" smtClean="0"/>
              <a:t>08/04/2013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DAC8-5ABB-4750-8E92-F36AE54168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65172" y="6628608"/>
            <a:ext cx="8770620" cy="782544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865172" y="846114"/>
            <a:ext cx="8770620" cy="5681663"/>
          </a:xfrm>
        </p:spPr>
        <p:txBody>
          <a:bodyPr/>
          <a:lstStyle>
            <a:lvl1pPr marL="0" indent="0">
              <a:buNone/>
              <a:defRPr sz="4700"/>
            </a:lvl1pPr>
            <a:lvl2pPr marL="678165" indent="0">
              <a:buNone/>
              <a:defRPr sz="4200"/>
            </a:lvl2pPr>
            <a:lvl3pPr marL="1356330" indent="0">
              <a:buNone/>
              <a:defRPr sz="3600"/>
            </a:lvl3pPr>
            <a:lvl4pPr marL="2034494" indent="0">
              <a:buNone/>
              <a:defRPr sz="3000"/>
            </a:lvl4pPr>
            <a:lvl5pPr marL="2712659" indent="0">
              <a:buNone/>
              <a:defRPr sz="3000"/>
            </a:lvl5pPr>
            <a:lvl6pPr marL="3390824" indent="0">
              <a:buNone/>
              <a:defRPr sz="3000"/>
            </a:lvl6pPr>
            <a:lvl7pPr marL="4068989" indent="0">
              <a:buNone/>
              <a:defRPr sz="3000"/>
            </a:lvl7pPr>
            <a:lvl8pPr marL="4747153" indent="0">
              <a:buNone/>
              <a:defRPr sz="3000"/>
            </a:lvl8pPr>
            <a:lvl9pPr marL="5425318" indent="0">
              <a:buNone/>
              <a:defRPr sz="3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865172" y="7411152"/>
            <a:ext cx="8770620" cy="1111342"/>
          </a:xfrm>
        </p:spPr>
        <p:txBody>
          <a:bodyPr/>
          <a:lstStyle>
            <a:lvl1pPr marL="0" indent="0">
              <a:buNone/>
              <a:defRPr sz="2100"/>
            </a:lvl1pPr>
            <a:lvl2pPr marL="678165" indent="0">
              <a:buNone/>
              <a:defRPr sz="1800"/>
            </a:lvl2pPr>
            <a:lvl3pPr marL="1356330" indent="0">
              <a:buNone/>
              <a:defRPr sz="1500"/>
            </a:lvl3pPr>
            <a:lvl4pPr marL="2034494" indent="0">
              <a:buNone/>
              <a:defRPr sz="1300"/>
            </a:lvl4pPr>
            <a:lvl5pPr marL="2712659" indent="0">
              <a:buNone/>
              <a:defRPr sz="1300"/>
            </a:lvl5pPr>
            <a:lvl6pPr marL="3390824" indent="0">
              <a:buNone/>
              <a:defRPr sz="1300"/>
            </a:lvl6pPr>
            <a:lvl7pPr marL="4068989" indent="0">
              <a:buNone/>
              <a:defRPr sz="1300"/>
            </a:lvl7pPr>
            <a:lvl8pPr marL="4747153" indent="0">
              <a:buNone/>
              <a:defRPr sz="1300"/>
            </a:lvl8pPr>
            <a:lvl9pPr marL="5425318" indent="0">
              <a:buNone/>
              <a:defRPr sz="1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9534-6861-4228-B90F-88A99BB860DC}" type="datetimeFigureOut">
              <a:rPr lang="fr-FR" smtClean="0"/>
              <a:t>08/04/2013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DDAC8-5ABB-4750-8E92-F36AE54168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730888" y="379218"/>
            <a:ext cx="13155930" cy="1578240"/>
          </a:xfrm>
          <a:prstGeom prst="rect">
            <a:avLst/>
          </a:prstGeom>
        </p:spPr>
        <p:txBody>
          <a:bodyPr vert="horz" lIns="135633" tIns="67816" rIns="135633" bIns="67816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30888" y="2209539"/>
            <a:ext cx="13155930" cy="6249392"/>
          </a:xfrm>
          <a:prstGeom prst="rect">
            <a:avLst/>
          </a:prstGeom>
        </p:spPr>
        <p:txBody>
          <a:bodyPr vert="horz" lIns="135633" tIns="67816" rIns="135633" bIns="67816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30886" y="8776768"/>
            <a:ext cx="3410797" cy="504159"/>
          </a:xfrm>
          <a:prstGeom prst="rect">
            <a:avLst/>
          </a:prstGeom>
        </p:spPr>
        <p:txBody>
          <a:bodyPr vert="horz" lIns="135633" tIns="67816" rIns="135633" bIns="67816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79534-6861-4228-B90F-88A99BB860DC}" type="datetimeFigureOut">
              <a:rPr lang="fr-FR" smtClean="0"/>
              <a:t>08/04/2013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994382" y="8776768"/>
            <a:ext cx="4628939" cy="504159"/>
          </a:xfrm>
          <a:prstGeom prst="rect">
            <a:avLst/>
          </a:prstGeom>
        </p:spPr>
        <p:txBody>
          <a:bodyPr vert="horz" lIns="135633" tIns="67816" rIns="135633" bIns="67816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476019" y="8776768"/>
            <a:ext cx="3410797" cy="504159"/>
          </a:xfrm>
          <a:prstGeom prst="rect">
            <a:avLst/>
          </a:prstGeom>
        </p:spPr>
        <p:txBody>
          <a:bodyPr vert="horz" lIns="135633" tIns="67816" rIns="135633" bIns="67816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DDAC8-5ABB-4750-8E92-F36AE541682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56330" rtl="0" eaLnBrk="1" latinLnBrk="0" hangingPunct="1">
        <a:spcBef>
          <a:spcPct val="0"/>
        </a:spcBef>
        <a:buNone/>
        <a:defRPr sz="6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8624" indent="-508624" algn="l" defTabSz="1356330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1pPr>
      <a:lvl2pPr marL="1102018" indent="-423853" algn="l" defTabSz="1356330" rtl="0" eaLnBrk="1" latinLnBrk="0" hangingPunct="1">
        <a:spcBef>
          <a:spcPct val="20000"/>
        </a:spcBef>
        <a:buFont typeface="Arial" pitchFamily="34" charset="0"/>
        <a:buChar char="–"/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1695412" indent="-339082" algn="l" defTabSz="135633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373577" indent="-339082" algn="l" defTabSz="1356330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51741" indent="-339082" algn="l" defTabSz="1356330" rtl="0" eaLnBrk="1" latinLnBrk="0" hangingPunct="1">
        <a:spcBef>
          <a:spcPct val="20000"/>
        </a:spcBef>
        <a:buFont typeface="Arial" pitchFamily="34" charset="0"/>
        <a:buChar char="»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29906" indent="-339082" algn="l" defTabSz="135633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08071" indent="-339082" algn="l" defTabSz="135633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086236" indent="-339082" algn="l" defTabSz="135633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764400" indent="-339082" algn="l" defTabSz="135633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3563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8165" algn="l" defTabSz="13563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56330" algn="l" defTabSz="13563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34494" algn="l" defTabSz="13563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12659" algn="l" defTabSz="13563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90824" algn="l" defTabSz="13563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68989" algn="l" defTabSz="13563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47153" algn="l" defTabSz="13563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25318" algn="l" defTabSz="135633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406868" y="2181173"/>
            <a:ext cx="5890079" cy="1915160"/>
          </a:xfrm>
        </p:spPr>
        <p:txBody>
          <a:bodyPr>
            <a:normAutofit/>
          </a:bodyPr>
          <a:lstStyle/>
          <a:p>
            <a:endParaRPr lang="fr-FR" sz="27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5036" y="7075471"/>
            <a:ext cx="6126411" cy="1815853"/>
          </a:xfrm>
        </p:spPr>
        <p:txBody>
          <a:bodyPr>
            <a:noAutofit/>
          </a:bodyPr>
          <a:lstStyle/>
          <a:p>
            <a:pPr algn="l"/>
            <a:endParaRPr lang="fr-FR" sz="3000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7846254" y="7075471"/>
            <a:ext cx="6126411" cy="1815853"/>
          </a:xfrm>
          <a:prstGeom prst="rect">
            <a:avLst/>
          </a:prstGeom>
        </p:spPr>
        <p:txBody>
          <a:bodyPr vert="horz" lIns="135633" tIns="67816" rIns="135633" bIns="67816" rtlCol="0">
            <a:normAutofit/>
          </a:bodyPr>
          <a:lstStyle/>
          <a:p>
            <a:pPr algn="r">
              <a:spcBef>
                <a:spcPct val="20000"/>
              </a:spcBef>
            </a:pPr>
            <a:endParaRPr lang="fr-FR" sz="3000" dirty="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0</Words>
  <Application>Microsoft Office PowerPoint</Application>
  <PresentationFormat>Personnalisé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benoit</dc:creator>
  <cp:lastModifiedBy>benoit</cp:lastModifiedBy>
  <cp:revision>6</cp:revision>
  <dcterms:created xsi:type="dcterms:W3CDTF">2013-04-08T10:15:05Z</dcterms:created>
  <dcterms:modified xsi:type="dcterms:W3CDTF">2013-04-08T13:52:18Z</dcterms:modified>
</cp:coreProperties>
</file>